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notesMasterIdLst>
    <p:notesMasterId r:id="rId3"/>
  </p:notesMasterIdLst>
  <p:sldSz cx="9144000" cy="5143500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notesMaster" Target="notesMasters/notesMaster1.xml"/><Relationship Id="rId4" Type="http://schemas.openxmlformats.org/officeDocument/2006/relationships/presProps" Target="presProps.xml"/><Relationship Id="rId5" Type="http://schemas.openxmlformats.org/officeDocument/2006/relationships/viewProps" Target="viewProps.xml"/><Relationship Id="rId6" Type="http://schemas.openxmlformats.org/officeDocument/2006/relationships/theme" Target="theme/theme1.xml"/><Relationship Id="rId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Users/zhang/Desktop/Claude安装/temp_aippt/1_ai_solution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4" baseType="lpstr">
      <vt:lpstr>Arial</vt:lpstr>
      <vt:lpstr>Calibri</vt:lpstr>
      <vt:lpstr>Office Theme</vt:lpstr>
      <vt:lpstr>Slide 1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temp_aippt</dc:title>
  <dc:subject>PptxGenJS Presentation</dc:subject>
  <dc:creator>PptxGenJS</dc:creator>
  <cp:lastModifiedBy>PptxGenJS</cp:lastModifiedBy>
  <cp:revision>1</cp:revision>
  <dcterms:created xsi:type="dcterms:W3CDTF">2026-01-29T02:20:11Z</dcterms:created>
  <dcterms:modified xsi:type="dcterms:W3CDTF">2026-01-29T02:20:11Z</dcterms:modified>
</cp:coreProperties>
</file>